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Aptos" panose="020B0004020202020204" pitchFamily="34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lear Sans Regular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 varScale="1">
        <p:scale>
          <a:sx n="35" d="100"/>
          <a:sy n="35" d="100"/>
        </p:scale>
        <p:origin x="816" y="2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0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789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TOP 5 </a:t>
            </a:r>
            <a:r>
              <a:rPr lang="en-US" sz="8800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CATEGORIES</a:t>
            </a:r>
            <a:endParaRPr lang="en-US" sz="10533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11A34CB-B112-13EF-B8E9-C9BC0855EA53}"/>
              </a:ext>
            </a:extLst>
          </p:cNvPr>
          <p:cNvSpPr txBox="1"/>
          <p:nvPr/>
        </p:nvSpPr>
        <p:spPr>
          <a:xfrm>
            <a:off x="11025965" y="784450"/>
            <a:ext cx="6504650" cy="8340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Aptos" panose="020B0004020202020204" pitchFamily="34" charset="0"/>
              </a:rPr>
              <a:t>ANALYSIS</a:t>
            </a:r>
          </a:p>
          <a:p>
            <a:r>
              <a:rPr lang="en-GB" sz="3600" dirty="0">
                <a:latin typeface="Aptos" panose="020B0004020202020204" pitchFamily="34" charset="0"/>
              </a:rPr>
              <a:t>Animals and science are the two most popular categories. This means that people tend to engage more with real-world content.</a:t>
            </a:r>
          </a:p>
          <a:p>
            <a:endParaRPr lang="en-GB" sz="3200" dirty="0">
              <a:latin typeface="Aptos" panose="020B0004020202020204" pitchFamily="34" charset="0"/>
            </a:endParaRPr>
          </a:p>
          <a:p>
            <a:r>
              <a:rPr lang="en-GB" sz="3600" dirty="0">
                <a:latin typeface="Aptos" panose="020B0004020202020204" pitchFamily="34" charset="0"/>
              </a:rPr>
              <a:t>INSIGHT</a:t>
            </a:r>
          </a:p>
          <a:p>
            <a:r>
              <a:rPr lang="en-GB" sz="3600" dirty="0">
                <a:latin typeface="Aptos" panose="020B0004020202020204" pitchFamily="34" charset="0"/>
              </a:rPr>
              <a:t>Four of the top 5 categories include science, technology, food, and healthy eating. Working with science and technology and food-related content can go a long way to boost user-engagement.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GB" dirty="0"/>
              <a:t>Social Buzz		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7F9D7C-A491-26B0-0663-6D58E5824494}"/>
              </a:ext>
            </a:extLst>
          </p:cNvPr>
          <p:cNvSpPr txBox="1"/>
          <p:nvPr/>
        </p:nvSpPr>
        <p:spPr>
          <a:xfrm>
            <a:off x="9422918" y="2601679"/>
            <a:ext cx="617906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ptos" panose="020B0004020202020204" pitchFamily="34" charset="0"/>
              </a:rPr>
              <a:t>Social Buzz needs to adopt measures to compete on a global scale, and has engaged Accenture to make sure of that. This includes the following tasks:</a:t>
            </a:r>
          </a:p>
          <a:p>
            <a:endParaRPr lang="en-GB" sz="28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Aptos" panose="020B0004020202020204" pitchFamily="34" charset="0"/>
              </a:rPr>
              <a:t>An Audit of Social Buzz’s big data practice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Aptos" panose="020B0004020202020204" pitchFamily="34" charset="0"/>
              </a:rPr>
              <a:t>Recommendations for a successful IPO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Aptos" panose="020B0004020202020204" pitchFamily="34" charset="0"/>
              </a:rPr>
              <a:t>Analysis to find the top 5 most popular categories of content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0B73A0-EAB3-80E9-826A-716FECAAC842}"/>
              </a:ext>
            </a:extLst>
          </p:cNvPr>
          <p:cNvSpPr txBox="1"/>
          <p:nvPr/>
        </p:nvSpPr>
        <p:spPr>
          <a:xfrm>
            <a:off x="3069738" y="5325260"/>
            <a:ext cx="56652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ptos" panose="020B0004020202020204" pitchFamily="34" charset="0"/>
              </a:rPr>
              <a:t>The problem here is how to make sense of so many posts and contents on a yearly basis. Hence the analysis to find out the most popular categories of content and focus on that.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A2B6B6-795D-A2A6-877B-08F6279FAA3B}"/>
              </a:ext>
            </a:extLst>
          </p:cNvPr>
          <p:cNvSpPr txBox="1"/>
          <p:nvPr/>
        </p:nvSpPr>
        <p:spPr>
          <a:xfrm>
            <a:off x="13981007" y="2095500"/>
            <a:ext cx="33163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Somebody Anyone</a:t>
            </a:r>
          </a:p>
          <a:p>
            <a:r>
              <a:rPr lang="en-GB" sz="2800" i="1" dirty="0"/>
              <a:t>Project Manager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58A159-091A-4532-4891-115FEBF03AEE}"/>
              </a:ext>
            </a:extLst>
          </p:cNvPr>
          <p:cNvSpPr txBox="1"/>
          <p:nvPr/>
        </p:nvSpPr>
        <p:spPr>
          <a:xfrm>
            <a:off x="14043396" y="5079083"/>
            <a:ext cx="33163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Hey Stranger</a:t>
            </a:r>
          </a:p>
          <a:p>
            <a:r>
              <a:rPr lang="en-GB" sz="2800" i="1" dirty="0"/>
              <a:t>Head of Operations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FF5930-7151-DB5B-4F49-CD30850F3273}"/>
              </a:ext>
            </a:extLst>
          </p:cNvPr>
          <p:cNvSpPr txBox="1"/>
          <p:nvPr/>
        </p:nvSpPr>
        <p:spPr>
          <a:xfrm>
            <a:off x="13981007" y="8062666"/>
            <a:ext cx="33163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/>
              <a:t>Yo</a:t>
            </a:r>
            <a:r>
              <a:rPr lang="en-GB" sz="2800" dirty="0"/>
              <a:t> Me</a:t>
            </a:r>
          </a:p>
          <a:p>
            <a:r>
              <a:rPr lang="en-GB" sz="2800" i="1" dirty="0"/>
              <a:t>Data Analyst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B23B511-A926-AD2E-F762-CA5F452BA788}"/>
              </a:ext>
            </a:extLst>
          </p:cNvPr>
          <p:cNvSpPr txBox="1"/>
          <p:nvPr/>
        </p:nvSpPr>
        <p:spPr>
          <a:xfrm>
            <a:off x="4016838" y="1510122"/>
            <a:ext cx="4177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Understand the data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0A3FE6-DB85-1990-8AC8-4FD551C95572}"/>
              </a:ext>
            </a:extLst>
          </p:cNvPr>
          <p:cNvSpPr txBox="1"/>
          <p:nvPr/>
        </p:nvSpPr>
        <p:spPr>
          <a:xfrm>
            <a:off x="5864639" y="3154108"/>
            <a:ext cx="4177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Clean the data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C05EAD5-18DE-8B19-328D-E8F15CD780A9}"/>
              </a:ext>
            </a:extLst>
          </p:cNvPr>
          <p:cNvSpPr txBox="1"/>
          <p:nvPr/>
        </p:nvSpPr>
        <p:spPr>
          <a:xfrm>
            <a:off x="7712440" y="4798094"/>
            <a:ext cx="4177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Model the data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442C718-3560-3ACF-B474-04D3A2EB73A1}"/>
              </a:ext>
            </a:extLst>
          </p:cNvPr>
          <p:cNvSpPr txBox="1"/>
          <p:nvPr/>
        </p:nvSpPr>
        <p:spPr>
          <a:xfrm>
            <a:off x="9560241" y="6442080"/>
            <a:ext cx="4177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Analyse the data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310C83-A305-3BDB-B289-BE3819D7C302}"/>
              </a:ext>
            </a:extLst>
          </p:cNvPr>
          <p:cNvSpPr txBox="1"/>
          <p:nvPr/>
        </p:nvSpPr>
        <p:spPr>
          <a:xfrm>
            <a:off x="11408042" y="8086066"/>
            <a:ext cx="4177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Make inference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37B49A-70CC-8AB1-03A6-833E15A568E6}"/>
              </a:ext>
            </a:extLst>
          </p:cNvPr>
          <p:cNvSpPr txBox="1"/>
          <p:nvPr/>
        </p:nvSpPr>
        <p:spPr>
          <a:xfrm>
            <a:off x="2282779" y="3401168"/>
            <a:ext cx="266097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16 UNIQUE </a:t>
            </a:r>
            <a:r>
              <a:rPr lang="en-GB" sz="3600" dirty="0"/>
              <a:t>CATEGORIES</a:t>
            </a:r>
            <a:endParaRPr lang="en-GB" sz="4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8156D0-A329-006D-7360-EDE4678F3863}"/>
              </a:ext>
            </a:extLst>
          </p:cNvPr>
          <p:cNvSpPr txBox="1"/>
          <p:nvPr/>
        </p:nvSpPr>
        <p:spPr>
          <a:xfrm>
            <a:off x="7272183" y="3314700"/>
            <a:ext cx="266097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ANIMALS </a:t>
            </a:r>
            <a:r>
              <a:rPr lang="en-GB" sz="2800" dirty="0"/>
              <a:t>CATEGORY WITH THE MOST REACTIONS</a:t>
            </a:r>
            <a:endParaRPr lang="en-GB" sz="4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793023-19E6-7380-50B3-28356D550B8D}"/>
              </a:ext>
            </a:extLst>
          </p:cNvPr>
          <p:cNvSpPr txBox="1"/>
          <p:nvPr/>
        </p:nvSpPr>
        <p:spPr>
          <a:xfrm>
            <a:off x="12777233" y="3314700"/>
            <a:ext cx="26609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JANUARY </a:t>
            </a:r>
            <a:r>
              <a:rPr lang="en-GB" sz="2800" dirty="0"/>
              <a:t>MONTH WITH THE HIGHEST NUMBER OF POSTS</a:t>
            </a:r>
            <a:endParaRPr lang="en-GB" sz="4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E196B5B2-08F2-D4C2-851D-C5D64EE14C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1948" y="1783337"/>
            <a:ext cx="12449210" cy="748277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F0D0E60E-1A11-B7AF-65F3-7D78D75242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7126" y="1075828"/>
            <a:ext cx="11178853" cy="754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950</TotalTime>
  <Words>251</Words>
  <Application>Microsoft Office PowerPoint</Application>
  <PresentationFormat>Custom</PresentationFormat>
  <Paragraphs>69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Graphik Regular</vt:lpstr>
      <vt:lpstr>Calibri</vt:lpstr>
      <vt:lpstr>Clear Sans Regular Bold</vt:lpstr>
      <vt:lpstr>Arial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Samuel Igoche</cp:lastModifiedBy>
  <cp:revision>10</cp:revision>
  <dcterms:created xsi:type="dcterms:W3CDTF">2006-08-16T00:00:00Z</dcterms:created>
  <dcterms:modified xsi:type="dcterms:W3CDTF">2023-12-07T05:14:36Z</dcterms:modified>
  <dc:identifier>DAEhDyfaYKE</dc:identifier>
</cp:coreProperties>
</file>